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335758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Казахский университет имени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аль-Фараби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Факультет философии и политологии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Кафедра религиоведения и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культурологии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Midterm Exam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по дисциплине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"Социология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религии"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86006"/>
          </a:xfrm>
        </p:spPr>
        <p:txBody>
          <a:bodyPr/>
          <a:lstStyle/>
          <a:p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Разработана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преподавателем Алтаевой Н.С.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Midterm Exam </a:t>
            </a: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по дисциплине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"Социология религии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kk-KZ" b="1" dirty="0" smtClean="0"/>
          </a:p>
          <a:p>
            <a:pPr algn="just">
              <a:buNone/>
            </a:pPr>
            <a:r>
              <a:rPr lang="kk-KZ" b="1" dirty="0" smtClean="0"/>
              <a:t>Форма </a:t>
            </a:r>
            <a:r>
              <a:rPr lang="kk-KZ" b="1" dirty="0" smtClean="0"/>
              <a:t>проведения: </a:t>
            </a:r>
            <a:r>
              <a:rPr lang="kk-KZ" dirty="0" smtClean="0"/>
              <a:t>устный</a:t>
            </a:r>
            <a:r>
              <a:rPr lang="ru-RU" dirty="0" smtClean="0"/>
              <a:t> (</a:t>
            </a:r>
            <a:r>
              <a:rPr lang="en-US" dirty="0" smtClean="0"/>
              <a:t>Oral exam</a:t>
            </a:r>
            <a:r>
              <a:rPr lang="ru-RU" dirty="0" smtClean="0"/>
              <a:t>)</a:t>
            </a:r>
            <a:r>
              <a:rPr lang="ru-RU" b="1" dirty="0" smtClean="0"/>
              <a:t> </a:t>
            </a:r>
            <a:endParaRPr lang="ru-RU" dirty="0" smtClean="0"/>
          </a:p>
          <a:p>
            <a:pPr algn="just">
              <a:buNone/>
            </a:pPr>
            <a:r>
              <a:rPr lang="kk-KZ" b="1" dirty="0" smtClean="0"/>
              <a:t>Дата сдачи: </a:t>
            </a:r>
            <a:r>
              <a:rPr lang="kk-KZ" dirty="0" smtClean="0"/>
              <a:t>8 неделя обучения</a:t>
            </a:r>
            <a:r>
              <a:rPr lang="kk-KZ" b="1" dirty="0" smtClean="0"/>
              <a:t> </a:t>
            </a:r>
            <a:endParaRPr lang="ru-RU" dirty="0" smtClean="0"/>
          </a:p>
          <a:p>
            <a:pPr algn="just">
              <a:buNone/>
            </a:pPr>
            <a:r>
              <a:rPr lang="kk-KZ" b="1" dirty="0" smtClean="0"/>
              <a:t>Тема</a:t>
            </a:r>
            <a:r>
              <a:rPr lang="kk-KZ" b="1" dirty="0" smtClean="0"/>
              <a:t>: </a:t>
            </a:r>
            <a:r>
              <a:rPr lang="kk-KZ" b="1" u="sng" dirty="0" smtClean="0"/>
              <a:t>Социология религии как </a:t>
            </a:r>
            <a:r>
              <a:rPr lang="kk-KZ" b="1" u="sng" dirty="0" smtClean="0"/>
              <a:t>наука</a:t>
            </a:r>
          </a:p>
          <a:p>
            <a:pPr marL="0" indent="0"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Данная форма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Midterm Exam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проводиться в устной форме, то есть преподаватель задает устные вопросы, студент готовится на вопрос и отвечает устно.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 fontScale="77500" lnSpcReduction="20000"/>
          </a:bodyPr>
          <a:lstStyle/>
          <a:p>
            <a:pPr marL="880110" indent="-514350" algn="ctr">
              <a:buNone/>
            </a:pPr>
            <a:endParaRPr lang="kk-KZ" b="1" dirty="0" smtClean="0"/>
          </a:p>
          <a:p>
            <a:pPr marL="880110" indent="-514350" algn="ctr">
              <a:buNone/>
            </a:pPr>
            <a:r>
              <a:rPr lang="kk-KZ" b="1" dirty="0" smtClean="0"/>
              <a:t>Примерные </a:t>
            </a:r>
            <a:r>
              <a:rPr lang="kk-KZ" b="1" dirty="0" smtClean="0"/>
              <a:t>вопросы</a:t>
            </a:r>
            <a:r>
              <a:rPr lang="kk-KZ" dirty="0" smtClean="0"/>
              <a:t>:</a:t>
            </a:r>
            <a:endParaRPr lang="ru-RU" dirty="0" smtClean="0"/>
          </a:p>
          <a:p>
            <a:pPr marL="880110" lvl="0" indent="-514350" algn="just">
              <a:buFont typeface="+mj-lt"/>
              <a:buAutoNum type="arabicPeriod"/>
            </a:pPr>
            <a:r>
              <a:rPr lang="ru-RU" dirty="0" smtClean="0"/>
              <a:t>Понятие религии, её структуры и функций</a:t>
            </a:r>
          </a:p>
          <a:p>
            <a:pPr marL="880110" lvl="0" indent="-514350" algn="just">
              <a:buFont typeface="+mj-lt"/>
              <a:buAutoNum type="arabicPeriod"/>
            </a:pPr>
            <a:r>
              <a:rPr lang="ru-RU" dirty="0" smtClean="0"/>
              <a:t>Предпосылки возникновения и развитие социологии религии в ХIХ в</a:t>
            </a:r>
            <a:r>
              <a:rPr lang="kk-KZ" dirty="0" smtClean="0"/>
              <a:t>.</a:t>
            </a:r>
            <a:endParaRPr lang="ru-RU" dirty="0" smtClean="0"/>
          </a:p>
          <a:p>
            <a:pPr marL="880110" lvl="0" indent="-514350" algn="just">
              <a:buFont typeface="+mj-lt"/>
              <a:buAutoNum type="arabicPeriod"/>
            </a:pPr>
            <a:r>
              <a:rPr lang="ru-RU" dirty="0" smtClean="0"/>
              <a:t>Религиозная проблематика в концепциях Конта и Спенсера</a:t>
            </a:r>
          </a:p>
          <a:p>
            <a:pPr marL="880110" lvl="0" indent="-514350" algn="just">
              <a:buFont typeface="+mj-lt"/>
              <a:buAutoNum type="arabicPeriod"/>
            </a:pPr>
            <a:r>
              <a:rPr lang="ru-RU" dirty="0" smtClean="0"/>
              <a:t>Учение Конта о религиозной стадии человеческого развития.</a:t>
            </a:r>
          </a:p>
          <a:p>
            <a:pPr marL="880110" lvl="0" indent="-514350" algn="just">
              <a:buFont typeface="+mj-lt"/>
              <a:buAutoNum type="arabicPeriod"/>
            </a:pPr>
            <a:r>
              <a:rPr lang="ru-RU" dirty="0" smtClean="0"/>
              <a:t>Религия и социальная солидарность: Э. Дюркгейм</a:t>
            </a:r>
          </a:p>
          <a:p>
            <a:pPr marL="880110" lvl="0" indent="-514350" algn="just">
              <a:buFont typeface="+mj-lt"/>
              <a:buAutoNum type="arabicPeriod"/>
            </a:pPr>
            <a:r>
              <a:rPr lang="ru-RU" dirty="0" smtClean="0"/>
              <a:t>Э. Дюркгейм об историческом и символическом характере религии.</a:t>
            </a:r>
          </a:p>
          <a:p>
            <a:pPr marL="880110" lvl="0" indent="-514350" algn="just">
              <a:buFont typeface="+mj-lt"/>
              <a:buAutoNum type="arabicPeriod"/>
            </a:pPr>
            <a:r>
              <a:rPr lang="ru-RU" dirty="0" smtClean="0"/>
              <a:t>Идеи Г. Спенсера о культе животных.  Г. Спенсер о роли языка в происхождении религии.  </a:t>
            </a:r>
          </a:p>
          <a:p>
            <a:pPr marL="880110" lvl="0" indent="-514350" algn="just">
              <a:buFont typeface="+mj-lt"/>
              <a:buAutoNum type="arabicPeriod"/>
            </a:pPr>
            <a:r>
              <a:rPr lang="ru-RU" dirty="0" smtClean="0"/>
              <a:t>Структурно-функциональный анализ религии: Б. Малиновский и А.Р. </a:t>
            </a:r>
            <a:r>
              <a:rPr lang="ru-RU" dirty="0" err="1" smtClean="0"/>
              <a:t>Рэдклифф-Браун</a:t>
            </a:r>
            <a:endParaRPr lang="ru-RU" dirty="0" smtClean="0"/>
          </a:p>
          <a:p>
            <a:pPr marL="880110" lvl="0" indent="-514350" algn="just">
              <a:buFont typeface="+mj-lt"/>
              <a:buAutoNum type="arabicPeriod"/>
            </a:pPr>
            <a:r>
              <a:rPr lang="ru-RU" dirty="0" smtClean="0"/>
              <a:t>Системный функционализм: теория религии Т. </a:t>
            </a:r>
            <a:r>
              <a:rPr lang="ru-RU" dirty="0" err="1" smtClean="0"/>
              <a:t>Парсонса</a:t>
            </a:r>
            <a:endParaRPr lang="ru-RU" dirty="0" smtClean="0"/>
          </a:p>
          <a:p>
            <a:pPr marL="880110" lvl="0" indent="-514350" algn="just">
              <a:buFont typeface="+mj-lt"/>
              <a:buAutoNum type="arabicPeriod"/>
            </a:pPr>
            <a:r>
              <a:rPr lang="ru-RU" dirty="0" smtClean="0"/>
              <a:t>Критика функционализма: Р. Мертон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 fontScale="47500" lnSpcReduction="20000"/>
          </a:bodyPr>
          <a:lstStyle/>
          <a:p>
            <a:pPr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Гараджа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В.И.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Социология религии: учеб. пособие для студентов и аспирантов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гуманит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спец. / Виктор Иванович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Гараджа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 МГУ им. М. В. Ломоносова.- 3-е изд.,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и доп.- М.: ИНФРА-М, 2007.- 344, [1] с.-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унив. учеб.). </a:t>
            </a:r>
          </a:p>
          <a:p>
            <a:pPr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Варкентин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Е.В.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Организационная деятельность и социальные функции новых религиозных движений в Казахстане: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автореф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дис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.... д-ра философии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.) по спец. 22.00.00 -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социол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науки: защищена 17.06.10 / Екатерина Владимировна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Варкентин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 [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рук. А. Т.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Забирова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].- Астана: [б. и.], 2010.- 31 с. </a:t>
            </a:r>
          </a:p>
          <a:p>
            <a:pPr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Балаева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А.Г.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Этно-религиозная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идентификация молодежи Казахстана: социологический аспект: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автореф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дис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.... канд.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социол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наук: защищена 29.10.10: 22.00.04 / Аида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Галымовна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Балаева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; [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науч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рук. Л. Т.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Нуркатова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].- Астана: [б. и.], 2010.- 24, [4] с. </a:t>
            </a:r>
          </a:p>
          <a:p>
            <a:pPr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Добреньков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В.И.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Социология: учеб. / Владимир Иванович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Добреньков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Альберт Иванович Кравченко.- М.: ИНФРА-М, 2010.- 623, [1] с.- 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Высш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 образование). </a:t>
            </a:r>
          </a:p>
          <a:p>
            <a:pPr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Биекенов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К.У.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Социология: учеб. пособие / К.У.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Биекенов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С.К.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Биекенова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Г.А.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Кенжакимова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Lem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2010.- 377, [3] с. </a:t>
            </a:r>
          </a:p>
          <a:p>
            <a:pPr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Сәрсенова,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Ж.Н.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Әлеуметтану: оқу құралы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Жаңыл Нәбиқызы Сәрсенова.- Алматы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Нұр-Принт,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2010.- 236, [1] б. </a:t>
            </a:r>
          </a:p>
          <a:p>
            <a:pPr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Биекенов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К.У.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Основы социологии: учеб. пособие /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Кенес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Умбетжанович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Биекенов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Сауле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Кенесовна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Биекенова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Гульнара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Аляевна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Кенжакимова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Lem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2011.- 453, [1] с. </a:t>
            </a:r>
          </a:p>
          <a:p>
            <a:pPr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Немировский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В.Г.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Социология: учеб. / Валентин Геннадьевич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Немировский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.- М.: Проспект, 2010.- 542, [2] с. </a:t>
            </a:r>
          </a:p>
          <a:p>
            <a:pPr indent="0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Биекенов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К.У. </a:t>
            </a:r>
            <a:br>
              <a:rPr lang="ru-RU" sz="2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Социология: учеб. пособие /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Кенес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Умбетжанович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Биекенов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Сауле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Кенесовна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Биекенова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Гульнара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Аляевна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Кенжакимова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.-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Lem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, 2012.- 485, [3] с.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642926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Критерии выставления оценок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>
            <a:normAutofit fontScale="92500" lnSpcReduction="10000"/>
          </a:bodyPr>
          <a:lstStyle/>
          <a:p>
            <a:pPr fontAlgn="t"/>
            <a:r>
              <a:rPr lang="kk-KZ" dirty="0" smtClean="0"/>
              <a:t>90-100 </a:t>
            </a:r>
            <a:r>
              <a:rPr lang="kk-KZ" dirty="0" smtClean="0"/>
              <a:t>баллов (отлично)</a:t>
            </a:r>
            <a:endParaRPr lang="ru-RU" dirty="0" smtClean="0"/>
          </a:p>
          <a:p>
            <a:pPr fontAlgn="t">
              <a:buNone/>
            </a:pPr>
            <a:r>
              <a:rPr lang="kk-KZ" dirty="0" smtClean="0"/>
              <a:t>Устные </a:t>
            </a:r>
            <a:r>
              <a:rPr lang="kk-KZ" dirty="0" smtClean="0"/>
              <a:t>ответы показывают хорошее знание материала.</a:t>
            </a:r>
            <a:endParaRPr lang="ru-RU" dirty="0" smtClean="0"/>
          </a:p>
          <a:p>
            <a:pPr fontAlgn="t"/>
            <a:r>
              <a:rPr lang="kk-KZ" dirty="0" smtClean="0"/>
              <a:t>75-89 (хорошо)</a:t>
            </a:r>
            <a:endParaRPr lang="ru-RU" dirty="0" smtClean="0"/>
          </a:p>
          <a:p>
            <a:pPr fontAlgn="t">
              <a:buNone/>
            </a:pPr>
            <a:r>
              <a:rPr lang="kk-KZ" dirty="0" smtClean="0"/>
              <a:t>Устные </a:t>
            </a:r>
            <a:r>
              <a:rPr lang="kk-KZ" dirty="0" smtClean="0"/>
              <a:t>ответы раскрывают знание и понимание материала  не менее, чем на 75%.</a:t>
            </a:r>
            <a:endParaRPr lang="ru-RU" dirty="0" smtClean="0"/>
          </a:p>
          <a:p>
            <a:pPr fontAlgn="t"/>
            <a:r>
              <a:rPr lang="kk-KZ" dirty="0" smtClean="0"/>
              <a:t>50-74 (удовлетворительно)</a:t>
            </a:r>
            <a:endParaRPr lang="ru-RU" dirty="0" smtClean="0"/>
          </a:p>
          <a:p>
            <a:pPr fontAlgn="t">
              <a:buNone/>
            </a:pPr>
            <a:r>
              <a:rPr lang="kk-KZ" dirty="0" smtClean="0"/>
              <a:t>Устные </a:t>
            </a:r>
            <a:r>
              <a:rPr lang="kk-KZ" dirty="0" smtClean="0"/>
              <a:t>ответы краткие, требуется направляющая помощь преподавателя.</a:t>
            </a:r>
            <a:endParaRPr lang="ru-RU" dirty="0" smtClean="0"/>
          </a:p>
          <a:p>
            <a:pPr fontAlgn="t"/>
            <a:r>
              <a:rPr lang="kk-KZ" dirty="0" smtClean="0"/>
              <a:t>0-49 (неудовлетворительно)</a:t>
            </a:r>
            <a:endParaRPr lang="ru-RU" dirty="0" smtClean="0"/>
          </a:p>
          <a:p>
            <a:pPr fontAlgn="t">
              <a:buNone/>
            </a:pPr>
            <a:r>
              <a:rPr lang="kk-KZ" dirty="0" smtClean="0"/>
              <a:t>Задание не выполнено или выполнено менее чем на 50%, выявлены случаи плагиата.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</TotalTime>
  <Words>224</Words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Казахский университет имени аль-Фараби Факультет философии и политологии  Кафедра религиоведения и культурологии    Программа Midterm Exam по дисциплине  "Социология религии" </vt:lpstr>
      <vt:lpstr>Программа Midterm Exam по дисциплине  "Социология религии"</vt:lpstr>
      <vt:lpstr>Слайд 3</vt:lpstr>
      <vt:lpstr>Слайд 4</vt:lpstr>
      <vt:lpstr>Критерии выставления оценок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Казахский университет имени аль-Фараби Факультет философии и политологии  Кафедра религиоведения и культурологии    Программа Midterm Exam по дисциплине  "Социология религии" </dc:title>
  <dc:creator>lenovo</dc:creator>
  <cp:lastModifiedBy>lenovo</cp:lastModifiedBy>
  <cp:revision>10</cp:revision>
  <dcterms:created xsi:type="dcterms:W3CDTF">2014-10-08T04:48:49Z</dcterms:created>
  <dcterms:modified xsi:type="dcterms:W3CDTF">2014-10-08T05:55:12Z</dcterms:modified>
</cp:coreProperties>
</file>